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2" r:id="rId3"/>
    <p:sldId id="259" r:id="rId4"/>
    <p:sldId id="260"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FFF"/>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16" name="Slide Number Placeholder 15"/>
          <p:cNvSpPr>
            <a:spLocks noGrp="1"/>
          </p:cNvSpPr>
          <p:nvPr>
            <p:ph type="sldNum" sz="quarter" idx="11"/>
          </p:nvPr>
        </p:nvSpPr>
        <p:spPr/>
        <p:txBody>
          <a:bodyPr/>
          <a:lstStyle/>
          <a:p>
            <a:fld id="{97D69E6E-7E16-4F35-98A3-F2207EA5D0E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69E6E-7E16-4F35-98A3-F2207EA5D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69E6E-7E16-4F35-98A3-F2207EA5D0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71B64CC-7D15-401B-8606-C4ADE0C304D2}" type="datetimeFigureOut">
              <a:rPr lang="en-US" smtClean="0"/>
              <a:pPr/>
              <a:t>11/15/2018</a:t>
            </a:fld>
            <a:endParaRPr lang="en-US"/>
          </a:p>
        </p:txBody>
      </p:sp>
      <p:sp>
        <p:nvSpPr>
          <p:cNvPr id="15" name="Slide Number Placeholder 14"/>
          <p:cNvSpPr>
            <a:spLocks noGrp="1"/>
          </p:cNvSpPr>
          <p:nvPr>
            <p:ph type="sldNum" sz="quarter" idx="15"/>
          </p:nvPr>
        </p:nvSpPr>
        <p:spPr/>
        <p:txBody>
          <a:bodyPr/>
          <a:lstStyle>
            <a:lvl1pPr algn="ctr">
              <a:defRPr/>
            </a:lvl1pPr>
          </a:lstStyle>
          <a:p>
            <a:fld id="{97D69E6E-7E16-4F35-98A3-F2207EA5D0E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69E6E-7E16-4F35-98A3-F2207EA5D0E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69E6E-7E16-4F35-98A3-F2207EA5D0E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7D69E6E-7E16-4F35-98A3-F2207EA5D0E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D69E6E-7E16-4F35-98A3-F2207EA5D0E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D69E6E-7E16-4F35-98A3-F2207EA5D0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71B64CC-7D15-401B-8606-C4ADE0C304D2}" type="datetimeFigureOut">
              <a:rPr lang="en-US" smtClean="0"/>
              <a:pPr/>
              <a:t>11/15/2018</a:t>
            </a:fld>
            <a:endParaRPr lang="en-US"/>
          </a:p>
        </p:txBody>
      </p:sp>
      <p:sp>
        <p:nvSpPr>
          <p:cNvPr id="9" name="Slide Number Placeholder 8"/>
          <p:cNvSpPr>
            <a:spLocks noGrp="1"/>
          </p:cNvSpPr>
          <p:nvPr>
            <p:ph type="sldNum" sz="quarter" idx="15"/>
          </p:nvPr>
        </p:nvSpPr>
        <p:spPr/>
        <p:txBody>
          <a:bodyPr/>
          <a:lstStyle/>
          <a:p>
            <a:fld id="{97D69E6E-7E16-4F35-98A3-F2207EA5D0E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71B64CC-7D15-401B-8606-C4ADE0C304D2}" type="datetimeFigureOut">
              <a:rPr lang="en-US" smtClean="0"/>
              <a:pPr/>
              <a:t>11/15/2018</a:t>
            </a:fld>
            <a:endParaRPr lang="en-US"/>
          </a:p>
        </p:txBody>
      </p:sp>
      <p:sp>
        <p:nvSpPr>
          <p:cNvPr id="9" name="Slide Number Placeholder 8"/>
          <p:cNvSpPr>
            <a:spLocks noGrp="1"/>
          </p:cNvSpPr>
          <p:nvPr>
            <p:ph type="sldNum" sz="quarter" idx="11"/>
          </p:nvPr>
        </p:nvSpPr>
        <p:spPr/>
        <p:txBody>
          <a:bodyPr/>
          <a:lstStyle/>
          <a:p>
            <a:fld id="{97D69E6E-7E16-4F35-98A3-F2207EA5D0E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71B64CC-7D15-401B-8606-C4ADE0C304D2}" type="datetimeFigureOut">
              <a:rPr lang="en-US" smtClean="0"/>
              <a:pPr/>
              <a:t>11/15/2018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7D69E6E-7E16-4F35-98A3-F2207EA5D0E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683568" y="188640"/>
            <a:ext cx="7772400" cy="1656184"/>
          </a:xfrm>
        </p:spPr>
        <p:txBody>
          <a:bodyPr>
            <a:normAutofit/>
          </a:bodyPr>
          <a:lstStyle/>
          <a:p>
            <a:r>
              <a:rPr lang="en-GB" sz="6000" dirty="0" smtClean="0">
                <a:solidFill>
                  <a:schemeClr val="tx1"/>
                </a:solidFill>
                <a:latin typeface="Bahnschrift" pitchFamily="34" charset="0"/>
              </a:rPr>
              <a:t>Elephant  toothpaste</a:t>
            </a:r>
            <a:endParaRPr lang="en-US" sz="6000" dirty="0">
              <a:solidFill>
                <a:schemeClr val="tx1"/>
              </a:solidFill>
              <a:latin typeface="Bahnschrift" pitchFamily="34" charset="0"/>
            </a:endParaRPr>
          </a:p>
        </p:txBody>
      </p:sp>
      <p:pic>
        <p:nvPicPr>
          <p:cNvPr id="11266" name="Picture 2" descr="Related image"/>
          <p:cNvPicPr>
            <a:picLocks noChangeAspect="1" noChangeArrowheads="1"/>
          </p:cNvPicPr>
          <p:nvPr/>
        </p:nvPicPr>
        <p:blipFill>
          <a:blip r:embed="rId2" cstate="print"/>
          <a:srcRect/>
          <a:stretch>
            <a:fillRect/>
          </a:stretch>
        </p:blipFill>
        <p:spPr bwMode="auto">
          <a:xfrm>
            <a:off x="1403648" y="3284984"/>
            <a:ext cx="3024336" cy="2736304"/>
          </a:xfrm>
          <a:prstGeom prst="rect">
            <a:avLst/>
          </a:prstGeom>
          <a:noFill/>
        </p:spPr>
      </p:pic>
      <p:pic>
        <p:nvPicPr>
          <p:cNvPr id="11268" name="Picture 4" descr="Image result for toothpaste"/>
          <p:cNvPicPr>
            <a:picLocks noChangeAspect="1" noChangeArrowheads="1"/>
          </p:cNvPicPr>
          <p:nvPr/>
        </p:nvPicPr>
        <p:blipFill>
          <a:blip r:embed="rId3" cstate="print"/>
          <a:srcRect/>
          <a:stretch>
            <a:fillRect/>
          </a:stretch>
        </p:blipFill>
        <p:spPr bwMode="auto">
          <a:xfrm>
            <a:off x="4644008" y="3284984"/>
            <a:ext cx="2952328" cy="2736304"/>
          </a:xfrm>
          <a:prstGeom prst="rect">
            <a:avLst/>
          </a:prstGeom>
          <a:noFill/>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E" dirty="0" smtClean="0"/>
              <a:t>A clean </a:t>
            </a:r>
            <a:r>
              <a:rPr lang="en-IE" dirty="0" smtClean="0"/>
              <a:t>plastic bottle</a:t>
            </a:r>
            <a:endParaRPr lang="en-IE" dirty="0" smtClean="0"/>
          </a:p>
          <a:p>
            <a:r>
              <a:rPr lang="en-IE" dirty="0" smtClean="0"/>
              <a:t>1/2 cup 20-volume hydrogen peroxide liquid (20-volume is a 6% solution, ask an adult to get this from a beauty supply store or hair salon)</a:t>
            </a:r>
          </a:p>
          <a:p>
            <a:r>
              <a:rPr lang="en-IE" dirty="0" smtClean="0"/>
              <a:t>1 Tablespoon </a:t>
            </a:r>
            <a:r>
              <a:rPr lang="en-IE" dirty="0" smtClean="0"/>
              <a:t>of </a:t>
            </a:r>
            <a:r>
              <a:rPr lang="en-IE" dirty="0" smtClean="0"/>
              <a:t>dry yeast</a:t>
            </a:r>
          </a:p>
          <a:p>
            <a:r>
              <a:rPr lang="en-IE" dirty="0" smtClean="0"/>
              <a:t>3 Tablespoons of warm </a:t>
            </a:r>
            <a:r>
              <a:rPr lang="en-IE" dirty="0" smtClean="0"/>
              <a:t>water                    </a:t>
            </a:r>
            <a:endParaRPr lang="en-IE" dirty="0" smtClean="0"/>
          </a:p>
          <a:p>
            <a:r>
              <a:rPr lang="en-IE" dirty="0" smtClean="0"/>
              <a:t>Liquid dish washing soap</a:t>
            </a:r>
          </a:p>
          <a:p>
            <a:r>
              <a:rPr lang="en-IE" dirty="0" smtClean="0"/>
              <a:t>Food </a:t>
            </a:r>
            <a:r>
              <a:rPr lang="en-IE" dirty="0" err="1" smtClean="0"/>
              <a:t>coluoring</a:t>
            </a:r>
            <a:endParaRPr lang="en-IE" dirty="0" smtClean="0"/>
          </a:p>
          <a:p>
            <a:r>
              <a:rPr lang="en-IE" dirty="0" smtClean="0"/>
              <a:t>Small cup</a:t>
            </a:r>
          </a:p>
          <a:p>
            <a:r>
              <a:rPr lang="en-IE" dirty="0" smtClean="0"/>
              <a:t>Safety goggles</a:t>
            </a:r>
          </a:p>
          <a:p>
            <a:r>
              <a:rPr lang="en-IE" b="1" dirty="0" smtClean="0"/>
              <a:t>NOTE:</a:t>
            </a:r>
            <a:r>
              <a:rPr lang="en-IE" i="1" u="sng" dirty="0" smtClean="0"/>
              <a:t> The foam will overflow from the bottle, so be sure to do this experiment on a washable surface, or place the bottle on a tray.</a:t>
            </a:r>
          </a:p>
          <a:p>
            <a:endParaRPr lang="en-IE" dirty="0" smtClean="0"/>
          </a:p>
          <a:p>
            <a:endParaRPr lang="en-IE" b="1" dirty="0"/>
          </a:p>
        </p:txBody>
      </p:sp>
      <p:sp>
        <p:nvSpPr>
          <p:cNvPr id="3" name="Title 2"/>
          <p:cNvSpPr>
            <a:spLocks noGrp="1"/>
          </p:cNvSpPr>
          <p:nvPr>
            <p:ph type="title"/>
          </p:nvPr>
        </p:nvSpPr>
        <p:spPr/>
        <p:txBody>
          <a:bodyPr/>
          <a:lstStyle/>
          <a:p>
            <a:r>
              <a:rPr lang="en-IE" dirty="0" smtClean="0"/>
              <a:t>`What you will need:</a:t>
            </a:r>
            <a:endParaRPr lang="en-IE" dirty="0"/>
          </a:p>
        </p:txBody>
      </p:sp>
      <p:sp>
        <p:nvSpPr>
          <p:cNvPr id="1028" name="AutoShape 4" descr="Image result for elephant toothpas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1029" name="Picture 5"/>
          <p:cNvPicPr>
            <a:picLocks noChangeAspect="1" noChangeArrowheads="1"/>
          </p:cNvPicPr>
          <p:nvPr/>
        </p:nvPicPr>
        <p:blipFill>
          <a:blip r:embed="rId2" cstate="print"/>
          <a:srcRect/>
          <a:stretch>
            <a:fillRect/>
          </a:stretch>
        </p:blipFill>
        <p:spPr bwMode="auto">
          <a:xfrm>
            <a:off x="6228184" y="260648"/>
            <a:ext cx="2520354" cy="16788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Method:</a:t>
            </a:r>
            <a:endParaRPr lang="en-US" dirty="0"/>
          </a:p>
        </p:txBody>
      </p:sp>
      <p:pic>
        <p:nvPicPr>
          <p:cNvPr id="2050" name="Picture 2" descr="Image result for science clipart"/>
          <p:cNvPicPr>
            <a:picLocks noChangeAspect="1" noChangeArrowheads="1"/>
          </p:cNvPicPr>
          <p:nvPr/>
        </p:nvPicPr>
        <p:blipFill>
          <a:blip r:embed="rId2" cstate="print"/>
          <a:srcRect/>
          <a:stretch>
            <a:fillRect/>
          </a:stretch>
        </p:blipFill>
        <p:spPr bwMode="auto">
          <a:xfrm>
            <a:off x="4860032" y="260648"/>
            <a:ext cx="2314575" cy="1152128"/>
          </a:xfrm>
          <a:prstGeom prst="rect">
            <a:avLst/>
          </a:prstGeom>
          <a:noFill/>
        </p:spPr>
      </p:pic>
      <p:sp>
        <p:nvSpPr>
          <p:cNvPr id="2052" name="AutoShape 4" descr="Image result for science containers draw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Grp="1" noChangeAspect="1" noChangeArrowheads="1"/>
          </p:cNvPicPr>
          <p:nvPr>
            <p:ph idx="1"/>
          </p:nvPr>
        </p:nvPicPr>
        <p:blipFill>
          <a:blip r:embed="rId3" cstate="print"/>
          <a:srcRect/>
          <a:stretch>
            <a:fillRect/>
          </a:stretch>
        </p:blipFill>
        <p:spPr bwMode="auto">
          <a:xfrm>
            <a:off x="7668344" y="3068960"/>
            <a:ext cx="1475656" cy="1412776"/>
          </a:xfrm>
          <a:prstGeom prst="rect">
            <a:avLst/>
          </a:prstGeom>
          <a:noFill/>
          <a:ln w="9525">
            <a:noFill/>
            <a:miter lim="800000"/>
            <a:headEnd/>
            <a:tailEnd/>
          </a:ln>
        </p:spPr>
      </p:pic>
      <p:sp>
        <p:nvSpPr>
          <p:cNvPr id="7" name="Rectangle 6"/>
          <p:cNvSpPr/>
          <p:nvPr/>
        </p:nvSpPr>
        <p:spPr>
          <a:xfrm>
            <a:off x="539552" y="1340768"/>
            <a:ext cx="7128792" cy="5262979"/>
          </a:xfrm>
          <a:prstGeom prst="rect">
            <a:avLst/>
          </a:prstGeom>
        </p:spPr>
        <p:txBody>
          <a:bodyPr wrap="square">
            <a:spAutoFit/>
          </a:bodyPr>
          <a:lstStyle/>
          <a:p>
            <a:pPr marL="457200" indent="-457200">
              <a:buFont typeface="+mj-lt"/>
              <a:buAutoNum type="arabicPeriod"/>
            </a:pPr>
            <a:r>
              <a:rPr lang="en-GB" sz="2400" dirty="0" smtClean="0"/>
              <a:t>Hydrogen peroxide can irritate skin and eyes, so put on those safety goggles and ask an adult to carefully pour the hydrogen peroxide into the bottle.</a:t>
            </a:r>
          </a:p>
          <a:p>
            <a:pPr marL="457200" indent="-457200">
              <a:buFont typeface="+mj-lt"/>
              <a:buAutoNum type="arabicPeriod"/>
            </a:pPr>
            <a:r>
              <a:rPr lang="en-GB" sz="2400" dirty="0" smtClean="0"/>
              <a:t>Add 8 drops of the food colouring into the bottle.</a:t>
            </a:r>
          </a:p>
          <a:p>
            <a:pPr marL="457200" indent="-457200">
              <a:buFont typeface="+mj-lt"/>
              <a:buAutoNum type="arabicPeriod"/>
            </a:pPr>
            <a:r>
              <a:rPr lang="en-GB" sz="2400" dirty="0" smtClean="0"/>
              <a:t>Add about 1 tablespoon of liquid dish soap into the bottle and swish the bottle around a bit to mix it.</a:t>
            </a:r>
          </a:p>
          <a:p>
            <a:pPr marL="457200" indent="-457200">
              <a:buFont typeface="+mj-lt"/>
              <a:buAutoNum type="arabicPeriod"/>
            </a:pPr>
            <a:r>
              <a:rPr lang="en-GB" sz="2400" dirty="0" smtClean="0"/>
              <a:t>In a separate small cup, combine the warm water and the yeast together and mix for about 30 seconds.</a:t>
            </a:r>
          </a:p>
          <a:p>
            <a:pPr marL="457200" indent="-457200">
              <a:buFont typeface="+mj-lt"/>
              <a:buAutoNum type="arabicPeriod"/>
            </a:pPr>
            <a:r>
              <a:rPr lang="en-GB" sz="2400" dirty="0" smtClean="0"/>
              <a:t>Now the adventure starts! Pour the yeast water mixture into the bottle (a funnel helps here) and watch the foaminess begin!</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80110" lvl="1" indent="-514350">
              <a:buFont typeface="+mj-lt"/>
              <a:buAutoNum type="arabicPeriod"/>
            </a:pPr>
            <a:r>
              <a:rPr lang="en-GB" dirty="0" smtClean="0">
                <a:solidFill>
                  <a:srgbClr val="FFC000"/>
                </a:solidFill>
              </a:rPr>
              <a:t>Foam is awesome! The foam we made is special because each tiny foam bubble is filled with oxygen. The yeast acted as a catalyst (a helper) to remove the oxygen from the hydrogen peroxide. Since it did this very fast, it created lots and lots of bubbles. Did you notice the bottle got warm. Our experiment created a reaction called an Exothermic Reaction – that means it not only created foam, it created heat! The foam produced is just water, soap, and oxygen so you can clean it up with a sponge and pour any extra liquid left in the bottle down the drain</a:t>
            </a:r>
            <a:r>
              <a:rPr lang="en-GB" dirty="0" smtClean="0">
                <a:solidFill>
                  <a:srgbClr val="FFC000"/>
                </a:solidFill>
                <a:sym typeface="Wingdings" pitchFamily="2" charset="2"/>
              </a:rPr>
              <a:t></a:t>
            </a:r>
            <a:endParaRPr lang="en-US" dirty="0">
              <a:solidFill>
                <a:srgbClr val="FFC000"/>
              </a:solidFill>
            </a:endParaRPr>
          </a:p>
        </p:txBody>
      </p:sp>
      <p:sp>
        <p:nvSpPr>
          <p:cNvPr id="3" name="Title 2"/>
          <p:cNvSpPr>
            <a:spLocks noGrp="1"/>
          </p:cNvSpPr>
          <p:nvPr>
            <p:ph type="title"/>
          </p:nvPr>
        </p:nvSpPr>
        <p:spPr/>
        <p:txBody>
          <a:bodyPr>
            <a:normAutofit/>
          </a:bodyPr>
          <a:lstStyle/>
          <a:p>
            <a:r>
              <a:rPr lang="en-GB" dirty="0" smtClean="0">
                <a:solidFill>
                  <a:srgbClr val="7030A0"/>
                </a:solidFill>
              </a:rPr>
              <a:t>Why is there a reaction:</a:t>
            </a:r>
            <a:endParaRPr lang="en-US" dirty="0">
              <a:solidFill>
                <a:srgbClr val="7030A0"/>
              </a:solidFill>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Make sure to wear goggles just in case it gets in your eyes!!!</a:t>
            </a:r>
            <a:r>
              <a:rPr lang="en-IE" dirty="0" smtClean="0">
                <a:sym typeface="Wingdings" pitchFamily="2" charset="2"/>
              </a:rPr>
              <a:t></a:t>
            </a:r>
          </a:p>
          <a:p>
            <a:endParaRPr lang="en-IE" dirty="0" smtClean="0">
              <a:sym typeface="Wingdings" pitchFamily="2" charset="2"/>
            </a:endParaRPr>
          </a:p>
          <a:p>
            <a:r>
              <a:rPr lang="en-IE" dirty="0" smtClean="0">
                <a:sym typeface="Wingdings" pitchFamily="2" charset="2"/>
              </a:rPr>
              <a:t>Also don't forget to stand back so you wont get covered in ELEPHANT TOOTHPASTE </a:t>
            </a: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sym typeface="Wingdings" pitchFamily="2" charset="2"/>
            </a:endParaRPr>
          </a:p>
          <a:p>
            <a:pPr>
              <a:buNone/>
            </a:pPr>
            <a:endParaRPr lang="en-IE" dirty="0" smtClean="0"/>
          </a:p>
        </p:txBody>
      </p:sp>
      <p:sp>
        <p:nvSpPr>
          <p:cNvPr id="3" name="Title 2"/>
          <p:cNvSpPr>
            <a:spLocks noGrp="1"/>
          </p:cNvSpPr>
          <p:nvPr>
            <p:ph type="title"/>
          </p:nvPr>
        </p:nvSpPr>
        <p:spPr/>
        <p:txBody>
          <a:bodyPr/>
          <a:lstStyle/>
          <a:p>
            <a:r>
              <a:rPr lang="en-IE" dirty="0" smtClean="0"/>
              <a:t>Safety Tip:</a:t>
            </a:r>
            <a:r>
              <a:rPr lang="en-IE" dirty="0" smtClean="0">
                <a:sym typeface="Wingdings" pitchFamily="2" charset="2"/>
              </a:rPr>
              <a:t></a:t>
            </a:r>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72344"/>
          </a:xfrm>
        </p:spPr>
        <p:txBody>
          <a:bodyPr/>
          <a:lstStyle/>
          <a:p>
            <a:pPr algn="ctr"/>
            <a:r>
              <a:rPr lang="en-IE" dirty="0" smtClean="0"/>
              <a:t>Results:</a:t>
            </a:r>
            <a:endParaRPr lang="en-IE"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539552" y="1556792"/>
            <a:ext cx="7920880"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257</TotalTime>
  <Words>331</Words>
  <Application>Microsoft Office PowerPoint</Application>
  <PresentationFormat>On-screen Show (4:3)</PresentationFormat>
  <Paragraphs>102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Elephant  toothpaste</vt:lpstr>
      <vt:lpstr>`What you will need:</vt:lpstr>
      <vt:lpstr>Method:</vt:lpstr>
      <vt:lpstr>Why is there a reaction:</vt:lpstr>
      <vt:lpstr>Safety Tip:</vt:lpstr>
      <vt:lpstr>Results: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Elephant  toothpaste</dc:title>
  <dc:creator>User</dc:creator>
  <cp:lastModifiedBy>User</cp:lastModifiedBy>
  <cp:revision>14</cp:revision>
  <dcterms:created xsi:type="dcterms:W3CDTF">2018-11-13T10:08:57Z</dcterms:created>
  <dcterms:modified xsi:type="dcterms:W3CDTF">2018-11-15T14:09:46Z</dcterms:modified>
</cp:coreProperties>
</file>