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C2976-2A9A-44BB-8F6F-99101D1AC027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FDABB-F52A-4D4F-A130-A6B1D2CF03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6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FDABB-F52A-4D4F-A130-A6B1D2CF03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C20ACA-B618-4301-8D17-456BDD254872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67B302-8CA1-4277-BF12-F2DF08A12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620688"/>
            <a:ext cx="5105400" cy="2868168"/>
          </a:xfrm>
        </p:spPr>
        <p:txBody>
          <a:bodyPr/>
          <a:lstStyle/>
          <a:p>
            <a:r>
              <a:rPr lang="en-GB" dirty="0" smtClean="0"/>
              <a:t>MAGNETIC CAR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E" dirty="0" smtClean="0"/>
              <a:t>What are Magnets?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7344816" cy="34163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chemeClr val="tx1"/>
                </a:solidFill>
              </a:rPr>
              <a:t>A magnet is a rock or a piece of metal that can pull certain types of metal toward itself. The force of </a:t>
            </a:r>
            <a:r>
              <a:rPr lang="en-IE" sz="2400" dirty="0" smtClean="0">
                <a:solidFill>
                  <a:schemeClr val="tx1"/>
                </a:solidFill>
              </a:rPr>
              <a:t>magnets is called magnetism.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chemeClr val="tx1"/>
                </a:solidFill>
              </a:rPr>
              <a:t>Magnetism works over a distance. This means that a magnet does not have to be touching an object to pull it</a:t>
            </a:r>
            <a:r>
              <a:rPr lang="en-IE" sz="2400" dirty="0" smtClean="0">
                <a:solidFill>
                  <a:schemeClr val="tx1"/>
                </a:solidFill>
              </a:rPr>
              <a:t>.</a:t>
            </a:r>
          </a:p>
          <a:p>
            <a:endParaRPr lang="en-IE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tx1"/>
                </a:solidFill>
              </a:rPr>
              <a:t>A magnet has 2 sides a North Pole and a South Pole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north and south pole magn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32560"/>
            <a:ext cx="3888432" cy="212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30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204" y="2324013"/>
            <a:ext cx="3933056" cy="313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BLUE TACK</a:t>
            </a:r>
            <a:br>
              <a:rPr lang="en-GB" dirty="0" smtClean="0"/>
            </a:br>
            <a:r>
              <a:rPr lang="en-GB" dirty="0" smtClean="0"/>
              <a:t>CARD BOARD</a:t>
            </a:r>
            <a:br>
              <a:rPr lang="en-GB" dirty="0" smtClean="0"/>
            </a:br>
            <a:r>
              <a:rPr lang="en-GB" dirty="0" smtClean="0"/>
              <a:t>STRAW</a:t>
            </a:r>
            <a:br>
              <a:rPr lang="en-GB" dirty="0" smtClean="0"/>
            </a:br>
            <a:r>
              <a:rPr lang="en-GB" dirty="0" smtClean="0"/>
              <a:t>SELLOTAPE </a:t>
            </a:r>
            <a:br>
              <a:rPr lang="en-GB" dirty="0" smtClean="0"/>
            </a:br>
            <a:r>
              <a:rPr lang="en-GB" dirty="0" smtClean="0"/>
              <a:t>TWO MAGNNETS</a:t>
            </a:r>
            <a:br>
              <a:rPr lang="en-GB" dirty="0" smtClean="0"/>
            </a:br>
            <a:r>
              <a:rPr lang="en-GB" dirty="0" smtClean="0"/>
              <a:t>EMPTY MATCH BOX</a:t>
            </a:r>
            <a:br>
              <a:rPr lang="en-GB" dirty="0" smtClean="0"/>
            </a:br>
            <a:r>
              <a:rPr lang="en-GB" dirty="0" smtClean="0"/>
              <a:t>ONE EURO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032" y="1196752"/>
            <a:ext cx="4139952" cy="9012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None/>
            </a:pPr>
            <a:r>
              <a:rPr lang="en-GB" sz="3200" dirty="0" smtClean="0"/>
              <a:t>What you will need:</a:t>
            </a:r>
            <a:endParaRPr lang="en-US" sz="3200" dirty="0"/>
          </a:p>
        </p:txBody>
      </p:sp>
      <p:sp>
        <p:nvSpPr>
          <p:cNvPr id="1026" name="AutoShape 2" descr="Image result for ca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 descr="Image result for MAGNET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84946">
            <a:off x="2555776" y="3068960"/>
            <a:ext cx="1647627" cy="1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E" dirty="0" smtClean="0"/>
              <a:t>Method: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1" name="Picture 3" descr="C:\Users\Niamh Kelly\Pictures\Screenshots\Screenshot (127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5" t="23580" r="6129" b="12974"/>
          <a:stretch/>
        </p:blipFill>
        <p:spPr bwMode="auto">
          <a:xfrm>
            <a:off x="467544" y="1700808"/>
            <a:ext cx="727280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47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724204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E" sz="5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Results</a:t>
            </a:r>
            <a:endParaRPr lang="en-IE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9120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5"/>
            <a:ext cx="32194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620688"/>
            <a:ext cx="5631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latin typeface="AR HERMANN" panose="02000000000000000000" pitchFamily="2" charset="0"/>
              </a:rPr>
              <a:t>Thank you for watching!!</a:t>
            </a:r>
            <a:endParaRPr lang="en-IE" sz="3600" dirty="0">
              <a:latin typeface="AR HERMAN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13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85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MAGNETIC CAR</vt:lpstr>
      <vt:lpstr>What are Magnets?</vt:lpstr>
      <vt:lpstr>BLUE TACK CARD BOARD STRAW SELLOTAPE  TWO MAGNNETS EMPTY MATCH BOX ONE EURO</vt:lpstr>
      <vt:lpstr>Method: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CAR</dc:title>
  <dc:creator>User</dc:creator>
  <cp:lastModifiedBy>Niamh Kelly</cp:lastModifiedBy>
  <cp:revision>7</cp:revision>
  <dcterms:created xsi:type="dcterms:W3CDTF">2018-11-13T10:05:52Z</dcterms:created>
  <dcterms:modified xsi:type="dcterms:W3CDTF">2019-01-08T23:39:47Z</dcterms:modified>
</cp:coreProperties>
</file>