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B2F0F0-269A-4AEC-AE8D-2F2F7346A8C5}" type="datetimeFigureOut">
              <a:rPr lang="en-IE" smtClean="0"/>
              <a:pPr/>
              <a:t>06/02/2019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A888F34-27B5-40C1-A2D2-252F4A750234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992888" cy="3312368"/>
          </a:xfrm>
        </p:spPr>
        <p:txBody>
          <a:bodyPr>
            <a:noAutofit/>
          </a:bodyPr>
          <a:lstStyle/>
          <a:p>
            <a:pPr algn="ctr"/>
            <a:r>
              <a:rPr lang="en-IE" sz="8800" dirty="0" smtClean="0"/>
              <a:t>Cleaning dirty water</a:t>
            </a:r>
            <a:r>
              <a:rPr lang="en-IE" sz="9600" dirty="0" smtClean="0"/>
              <a:t/>
            </a:r>
            <a:br>
              <a:rPr lang="en-IE" sz="9600" dirty="0" smtClean="0"/>
            </a:br>
            <a:endParaRPr lang="en-IE" sz="9600" dirty="0"/>
          </a:p>
        </p:txBody>
      </p:sp>
      <p:sp>
        <p:nvSpPr>
          <p:cNvPr id="13314" name="AutoShape 2" descr="Image result for fing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3317" name="AutoShape 5" descr="Image result for dirty wat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318218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AutoShape 8" descr="Image result for cleaning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24944"/>
            <a:ext cx="3401913" cy="34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5821744"/>
          </a:xfrm>
        </p:spPr>
        <p:txBody>
          <a:bodyPr>
            <a:normAutofit/>
          </a:bodyPr>
          <a:lstStyle/>
          <a:p>
            <a:endParaRPr lang="en-IE" sz="3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E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 Ireland we have access to clean water </a:t>
            </a:r>
            <a:r>
              <a:rPr lang="en-IE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however </a:t>
            </a:r>
            <a:r>
              <a:rPr lang="en-IE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 third  world countries some people do not. </a:t>
            </a:r>
            <a:r>
              <a:rPr lang="en-IE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Many </a:t>
            </a:r>
            <a:r>
              <a:rPr lang="en-IE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people have to walk miles to get water yet the water is still dirty.</a:t>
            </a:r>
          </a:p>
          <a:p>
            <a:r>
              <a:rPr lang="en-IE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Today we are going to figure out how to </a:t>
            </a:r>
            <a:r>
              <a:rPr lang="en-IE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filter </a:t>
            </a:r>
            <a:r>
              <a:rPr lang="en-IE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dirty water.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we need clean water</a:t>
            </a:r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581128"/>
            <a:ext cx="3456384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mage result for drinking 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941169"/>
            <a:ext cx="2736304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969554" cy="51736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E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 jar of dirty water</a:t>
            </a:r>
          </a:p>
          <a:p>
            <a:pPr>
              <a:buFont typeface="Arial" pitchFamily="34" charset="0"/>
              <a:buChar char="•"/>
            </a:pPr>
            <a:r>
              <a:rPr lang="en-IE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Funnels </a:t>
            </a:r>
          </a:p>
          <a:p>
            <a:pPr>
              <a:buFont typeface="Arial" pitchFamily="34" charset="0"/>
              <a:buChar char="•"/>
            </a:pPr>
            <a:r>
              <a:rPr lang="en-IE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Tights </a:t>
            </a:r>
          </a:p>
          <a:p>
            <a:pPr>
              <a:buFont typeface="Arial" pitchFamily="34" charset="0"/>
              <a:buChar char="•"/>
            </a:pPr>
            <a:r>
              <a:rPr lang="en-IE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Tissue paper </a:t>
            </a:r>
          </a:p>
          <a:p>
            <a:pPr>
              <a:buFont typeface="Arial" pitchFamily="34" charset="0"/>
              <a:buChar char="•"/>
            </a:pPr>
            <a:r>
              <a:rPr lang="en-IE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Coffee </a:t>
            </a:r>
            <a:r>
              <a:rPr lang="en-IE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paper</a:t>
            </a:r>
            <a:r>
              <a:rPr lang="en-IE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IE" sz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you will need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IE" dirty="0"/>
          </a:p>
        </p:txBody>
      </p:sp>
      <p:pic>
        <p:nvPicPr>
          <p:cNvPr id="2054" name="Picture 6" descr="Image result for dirty water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97152"/>
            <a:ext cx="2880320" cy="1847851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16832"/>
            <a:ext cx="3998218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67744" y="1556792"/>
            <a:ext cx="5718048" cy="46805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1 Make or get some  dirty water. </a:t>
            </a:r>
          </a:p>
          <a:p>
            <a:pPr algn="ctr">
              <a:buFont typeface="Arial" pitchFamily="34" charset="0"/>
              <a:buChar char="•"/>
            </a:pP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 2 </a:t>
            </a:r>
            <a:r>
              <a:rPr lang="en-IE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Cut 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filter samples so that they are all the same size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(so that it is  a fair test)</a:t>
            </a:r>
            <a:endParaRPr lang="en-IE" sz="2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Step3: </a:t>
            </a:r>
            <a:r>
              <a:rPr lang="en-IE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ine 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funnels with the 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filter 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samples. </a:t>
            </a:r>
          </a:p>
          <a:p>
            <a:pPr algn="ctr">
              <a:buFont typeface="Arial" pitchFamily="34" charset="0"/>
              <a:buChar char="•"/>
            </a:pP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Step4 pour the same amount of dirty water into the funnels.</a:t>
            </a:r>
          </a:p>
          <a:p>
            <a:pPr algn="ctr">
              <a:buFont typeface="Arial" pitchFamily="34" charset="0"/>
              <a:buChar char="•"/>
            </a:pP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Step5 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observe. 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hichever </a:t>
            </a:r>
            <a:r>
              <a:rPr lang="en-IE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water comes out the cleanest, this has past through the best filter.</a:t>
            </a:r>
            <a:endParaRPr lang="en-IE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Methods</a:t>
            </a:r>
            <a:endParaRPr lang="en-IE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772400" cy="914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IE" sz="5400" dirty="0" smtClean="0">
                <a:latin typeface="Aharoni" pitchFamily="2" charset="-79"/>
                <a:cs typeface="Aharoni" pitchFamily="2" charset="-79"/>
              </a:rPr>
              <a:t>Results</a:t>
            </a:r>
            <a:endParaRPr lang="en-IE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410" name="AutoShape 2" descr="Image result for waterfa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933056"/>
            <a:ext cx="4386221" cy="24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Image result for smiley f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4664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59632" y="1412776"/>
            <a:ext cx="5904656" cy="23042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IE" sz="2800" dirty="0" smtClean="0">
                <a:latin typeface="Aharoni" pitchFamily="2" charset="-79"/>
                <a:cs typeface="Aharoni" pitchFamily="2" charset="-79"/>
              </a:rPr>
              <a:t>A good filter will let the water pass through it but will not let any dirt or unwanted material pass through.</a:t>
            </a:r>
            <a:endParaRPr lang="en-IE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do filters work?</a:t>
            </a:r>
            <a:endParaRPr lang="en-IE" dirty="0"/>
          </a:p>
        </p:txBody>
      </p:sp>
      <p:sp>
        <p:nvSpPr>
          <p:cNvPr id="16386" name="AutoShape 2" descr="Image result for filtr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2592288" cy="279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330</TotalTime>
  <Words>173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Cleaning dirty water </vt:lpstr>
      <vt:lpstr>Why we need clean water</vt:lpstr>
      <vt:lpstr>What you will need </vt:lpstr>
      <vt:lpstr>Methods</vt:lpstr>
      <vt:lpstr>Results</vt:lpstr>
      <vt:lpstr>How do filters work?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Cleaning dirty</dc:title>
  <dc:creator>User</dc:creator>
  <cp:lastModifiedBy>Niamh Kelly</cp:lastModifiedBy>
  <cp:revision>26</cp:revision>
  <dcterms:created xsi:type="dcterms:W3CDTF">2018-11-13T10:12:03Z</dcterms:created>
  <dcterms:modified xsi:type="dcterms:W3CDTF">2019-02-06T23:59:15Z</dcterms:modified>
</cp:coreProperties>
</file>