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5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AD462A-2999-476E-B792-14EBD410CCFD}" type="datetimeFigureOut">
              <a:rPr lang="en-IE" smtClean="0"/>
              <a:pPr/>
              <a:t>15/11/2018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A8A2E6-C545-41C4-955D-8E8C5468F31A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293096"/>
            <a:ext cx="7643192" cy="2025408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FFFF00"/>
                </a:solidFill>
              </a:rPr>
              <a:t/>
            </a:r>
            <a:br>
              <a:rPr lang="en-IE" dirty="0" smtClean="0">
                <a:solidFill>
                  <a:srgbClr val="FFFF00"/>
                </a:solidFill>
              </a:rPr>
            </a:br>
            <a:r>
              <a:rPr lang="en-IE" dirty="0" smtClean="0">
                <a:solidFill>
                  <a:srgbClr val="FFFF00"/>
                </a:solidFill>
              </a:rPr>
              <a:t/>
            </a:r>
            <a:br>
              <a:rPr lang="en-IE" dirty="0" smtClean="0">
                <a:solidFill>
                  <a:srgbClr val="FFFF00"/>
                </a:solidFill>
              </a:rPr>
            </a:br>
            <a:r>
              <a:rPr lang="en-IE" dirty="0" smtClean="0">
                <a:solidFill>
                  <a:srgbClr val="FFFF00"/>
                </a:solidFill>
              </a:rPr>
              <a:t/>
            </a:r>
            <a:br>
              <a:rPr lang="en-IE" dirty="0" smtClean="0">
                <a:solidFill>
                  <a:srgbClr val="FFFF00"/>
                </a:solidFill>
              </a:rPr>
            </a:br>
            <a:endParaRPr lang="en-IE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80728"/>
            <a:ext cx="7772400" cy="3168352"/>
          </a:xfrm>
        </p:spPr>
        <p:txBody>
          <a:bodyPr>
            <a:normAutofit/>
          </a:bodyPr>
          <a:lstStyle/>
          <a:p>
            <a:r>
              <a:rPr lang="en-IE" sz="6000" dirty="0" smtClean="0">
                <a:solidFill>
                  <a:srgbClr val="FFFF00"/>
                </a:solidFill>
                <a:latin typeface="Arial Black" pitchFamily="34" charset="0"/>
              </a:rPr>
              <a:t>ROCKET LAUNCH</a:t>
            </a:r>
            <a:endParaRPr lang="en-IE" sz="60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7056784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sz="2400" dirty="0" smtClean="0"/>
              <a:t>Rockets are used to launch satellites and Space Shuttles into space. Their powerful engines allow spacecraft to be blasted into space at incredible speeds, putting them into the  orbit.  </a:t>
            </a:r>
            <a:endParaRPr lang="en-IE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is a rocket</a:t>
            </a:r>
            <a:endParaRPr lang="en-IE" dirty="0"/>
          </a:p>
        </p:txBody>
      </p:sp>
      <p:pic>
        <p:nvPicPr>
          <p:cNvPr id="1028" name="Picture 4" descr="Image result for rocket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2789" y="3062251"/>
            <a:ext cx="4291211" cy="3795749"/>
          </a:xfrm>
          <a:prstGeom prst="rect">
            <a:avLst/>
          </a:prstGeom>
          <a:noFill/>
        </p:spPr>
      </p:pic>
      <p:sp>
        <p:nvSpPr>
          <p:cNvPr id="1030" name="AutoShape 6" descr="Image result for star wars rock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2" name="AutoShape 8" descr="Image result for star wars rock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4" name="AutoShape 10" descr="Image result for star wars rock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6" name="AutoShape 12" descr="Image result for star wars rock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8" name="AutoShape 14" descr="Image result for star wars rock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42" name="Picture 18" descr="Ariane 5, artist 's 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801" y="2924944"/>
            <a:ext cx="3194135" cy="3330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you will need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Large </a:t>
            </a:r>
            <a:r>
              <a:rPr lang="en-IE" dirty="0" smtClean="0"/>
              <a:t>balloons</a:t>
            </a:r>
          </a:p>
          <a:p>
            <a:r>
              <a:rPr lang="en-IE" dirty="0" smtClean="0"/>
              <a:t> </a:t>
            </a:r>
            <a:r>
              <a:rPr lang="en-IE" dirty="0" smtClean="0"/>
              <a:t>balloon pump </a:t>
            </a:r>
            <a:endParaRPr lang="en-IE" dirty="0" smtClean="0"/>
          </a:p>
          <a:p>
            <a:r>
              <a:rPr lang="en-IE" dirty="0" smtClean="0"/>
              <a:t>string </a:t>
            </a:r>
            <a:r>
              <a:rPr lang="en-IE" dirty="0" smtClean="0"/>
              <a:t>or  </a:t>
            </a:r>
            <a:r>
              <a:rPr lang="en-IE" dirty="0" smtClean="0"/>
              <a:t>cotton  </a:t>
            </a:r>
            <a:r>
              <a:rPr lang="en-IE" dirty="0" smtClean="0"/>
              <a:t>fishing line 3.4 m  </a:t>
            </a:r>
            <a:endParaRPr lang="en-IE" dirty="0" smtClean="0"/>
          </a:p>
          <a:p>
            <a:r>
              <a:rPr lang="en-IE" dirty="0" smtClean="0"/>
              <a:t> </a:t>
            </a:r>
            <a:r>
              <a:rPr lang="en-IE" dirty="0" smtClean="0"/>
              <a:t>drinking straw </a:t>
            </a:r>
            <a:endParaRPr lang="en-IE" dirty="0" smtClean="0"/>
          </a:p>
          <a:p>
            <a:r>
              <a:rPr lang="en-IE" dirty="0" smtClean="0"/>
              <a:t>Clothes peg </a:t>
            </a:r>
          </a:p>
          <a:p>
            <a:r>
              <a:rPr lang="en-IE" dirty="0" err="1" smtClean="0"/>
              <a:t>sellotape</a:t>
            </a:r>
            <a:r>
              <a:rPr lang="en-IE" dirty="0" smtClean="0"/>
              <a:t> </a:t>
            </a:r>
          </a:p>
          <a:p>
            <a:r>
              <a:rPr lang="en-IE" dirty="0" smtClean="0"/>
              <a:t>2 </a:t>
            </a:r>
            <a:r>
              <a:rPr lang="en-IE" dirty="0" smtClean="0"/>
              <a:t>chairs                                               </a:t>
            </a:r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88744"/>
          </a:xfrm>
        </p:spPr>
        <p:txBody>
          <a:bodyPr/>
          <a:lstStyle/>
          <a:p>
            <a:r>
              <a:rPr lang="en-IE" sz="3600" dirty="0" smtClean="0">
                <a:solidFill>
                  <a:schemeClr val="tx2">
                    <a:lumMod val="90000"/>
                  </a:schemeClr>
                </a:solidFill>
              </a:rPr>
              <a:t>What to do</a:t>
            </a:r>
            <a:endParaRPr lang="en-IE" sz="36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76864" cy="489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E" sz="3200" dirty="0" smtClean="0"/>
              <a:t> 1 Blow </a:t>
            </a:r>
            <a:r>
              <a:rPr lang="en-IE" sz="3200" dirty="0" smtClean="0"/>
              <a:t>up a long-shaped balloon and let it </a:t>
            </a:r>
            <a:r>
              <a:rPr lang="en-IE" sz="3200" dirty="0" smtClean="0"/>
              <a:t>go</a:t>
            </a:r>
          </a:p>
          <a:p>
            <a:pPr>
              <a:buNone/>
            </a:pPr>
            <a:r>
              <a:rPr lang="en-IE" sz="3200" dirty="0" smtClean="0"/>
              <a:t>2 Notice </a:t>
            </a:r>
            <a:r>
              <a:rPr lang="en-IE" sz="3200" dirty="0" smtClean="0"/>
              <a:t>what happens</a:t>
            </a:r>
            <a:endParaRPr lang="en-IE" sz="3200" dirty="0" smtClean="0"/>
          </a:p>
          <a:p>
            <a:pPr marL="582930" indent="-514350">
              <a:buAutoNum type="arabicPlain" startAt="3"/>
            </a:pPr>
            <a:r>
              <a:rPr lang="en-IE" sz="3200" dirty="0" smtClean="0"/>
              <a:t>Pull </a:t>
            </a:r>
            <a:r>
              <a:rPr lang="en-IE" sz="3200" dirty="0" smtClean="0"/>
              <a:t>string through a drinking straw  </a:t>
            </a:r>
            <a:endParaRPr lang="en-IE" sz="3200" dirty="0" smtClean="0"/>
          </a:p>
          <a:p>
            <a:pPr marL="582930" indent="-514350">
              <a:buAutoNum type="arabicPlain" startAt="3"/>
            </a:pPr>
            <a:r>
              <a:rPr lang="en-IE" sz="3200" dirty="0" smtClean="0"/>
              <a:t>   Tie the string to two chairs and pull it </a:t>
            </a:r>
            <a:r>
              <a:rPr lang="en-IE" sz="3200" dirty="0" smtClean="0"/>
              <a:t>tight</a:t>
            </a:r>
          </a:p>
          <a:p>
            <a:pPr marL="582930" indent="-514350">
              <a:buAutoNum type="arabicPlain" startAt="3"/>
            </a:pPr>
            <a:r>
              <a:rPr lang="en-IE" sz="3200" dirty="0" smtClean="0"/>
              <a:t>Blow up a long-shaped balloon and </a:t>
            </a:r>
            <a:r>
              <a:rPr lang="en-IE" sz="3200" dirty="0" smtClean="0"/>
              <a:t>keep the </a:t>
            </a:r>
            <a:r>
              <a:rPr lang="en-IE" sz="3200" dirty="0" smtClean="0"/>
              <a:t>air in it using a clothes peg </a:t>
            </a:r>
            <a:endParaRPr lang="en-IE" sz="3200" dirty="0" smtClean="0"/>
          </a:p>
          <a:p>
            <a:pPr marL="582930" indent="-514350">
              <a:buAutoNum type="arabicPlain" startAt="3"/>
            </a:pPr>
            <a:r>
              <a:rPr lang="en-IE" sz="3200" dirty="0" smtClean="0"/>
              <a:t>    Using </a:t>
            </a:r>
            <a:r>
              <a:rPr lang="en-IE" sz="3200" dirty="0" err="1" smtClean="0"/>
              <a:t>sellotape</a:t>
            </a:r>
            <a:r>
              <a:rPr lang="en-IE" sz="3200" dirty="0" smtClean="0"/>
              <a:t> attach the balloon to the side of the straw     </a:t>
            </a:r>
            <a:endParaRPr lang="en-IE" sz="3200" dirty="0" smtClean="0"/>
          </a:p>
          <a:p>
            <a:pPr marL="582930" indent="-514350">
              <a:buAutoNum type="arabicPlain" startAt="3"/>
            </a:pPr>
            <a:r>
              <a:rPr lang="en-IE" sz="3200" dirty="0" smtClean="0"/>
              <a:t>   Pull the whole thing back to the beginning of the string and take off the clothes peg and … launch your rocket                                                                            </a:t>
            </a:r>
            <a:endParaRPr lang="en-IE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16600" dirty="0" smtClean="0">
                <a:latin typeface="Aharoni" pitchFamily="2" charset="-79"/>
                <a:cs typeface="Aharoni" pitchFamily="2" charset="-79"/>
              </a:rPr>
              <a:t>Results </a:t>
            </a:r>
            <a:r>
              <a:rPr lang="en-IE" dirty="0" smtClean="0"/>
              <a:t> 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sp>
        <p:nvSpPr>
          <p:cNvPr id="1028" name="AutoShape 4" descr="Image result for star wars rocket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0" name="AutoShape 6" descr="Image result for star wars rocket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2" name="AutoShape 8" descr="Image result for star wars rocket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4" name="AutoShape 10" descr="Image result for star wars rocket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6" name="AutoShape 12" descr="Image result for star wars rocket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8" name="AutoShape 14" descr="Image result for star wars rocket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46" name="AutoShape 22" descr="Image result for smiley f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48" name="AutoShape 24" descr="Image result for smiley f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50" name="AutoShape 26" descr="Image result for smiley f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54" name="AutoShape 30" descr="Image result for smiley f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56" name="AutoShape 32" descr="Image result for smiley f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58" name="AutoShape 34" descr="Image result for smiley f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60" name="AutoShape 36" descr="Image result for smiley f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62" name="Picture 38" descr="Image result for smiley f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14096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91</TotalTime>
  <Words>148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   </vt:lpstr>
      <vt:lpstr>What is a rocket</vt:lpstr>
      <vt:lpstr>What you will need </vt:lpstr>
      <vt:lpstr>What to do</vt:lpstr>
      <vt:lpstr>Results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</dc:creator>
  <cp:lastModifiedBy>User</cp:lastModifiedBy>
  <cp:revision>11</cp:revision>
  <dcterms:created xsi:type="dcterms:W3CDTF">2018-11-13T09:54:56Z</dcterms:created>
  <dcterms:modified xsi:type="dcterms:W3CDTF">2018-11-15T10:18:58Z</dcterms:modified>
</cp:coreProperties>
</file>