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8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23492561397658E-2"/>
          <c:y val="2.3809854460615489E-2"/>
          <c:w val="0.92607650743860237"/>
          <c:h val="0.85323555319250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080576"/>
        <c:axId val="115911296"/>
      </c:barChart>
      <c:catAx>
        <c:axId val="28308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5911296"/>
        <c:crosses val="autoZero"/>
        <c:auto val="1"/>
        <c:lblAlgn val="ctr"/>
        <c:lblOffset val="100"/>
        <c:noMultiLvlLbl val="0"/>
      </c:catAx>
      <c:valAx>
        <c:axId val="11591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08057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200"/>
            </a:pPr>
            <a:endParaRPr lang="en-US"/>
          </a:p>
        </c:txPr>
      </c:legendEntry>
      <c:layout>
        <c:manualLayout>
          <c:xMode val="edge"/>
          <c:yMode val="edge"/>
          <c:x val="0.8141298681600575"/>
          <c:y val="0.17907821284690584"/>
          <c:w val="0.17337015024717228"/>
          <c:h val="0.33075503831961395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4678-64E2-4E62-92D1-15363EBD880D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68CB-D932-4749-BCF1-759924069B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47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82993D-D28C-44FD-BAB4-CA42900A4395}" type="datetimeFigureOut">
              <a:rPr lang="en-IE" smtClean="0"/>
              <a:t>09/01/2019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CCE507-C83C-40A3-8B80-31E3764C0B3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We learned about different types of energy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816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6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28"/>
            <a:ext cx="9144000" cy="677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196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7364" y="5573772"/>
            <a:ext cx="7140980" cy="8075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7376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E" dirty="0" smtClean="0"/>
              <a:t>We learned about different types of energy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1800" b="0" dirty="0">
                <a:latin typeface="Arial Rounded MT Bold" panose="020F0704030504030204" pitchFamily="34" charset="0"/>
              </a:rPr>
              <a:t>Wind energy</a:t>
            </a:r>
            <a:r>
              <a:rPr lang="en-IE" sz="1800" b="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Solar energy              </a:t>
            </a:r>
            <a:r>
              <a:rPr lang="en-IE" sz="1800" b="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Renewable energy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Wave energy.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Chemical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Nuclear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Electrical energy.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Heat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Magnetic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Light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800" b="0" dirty="0" smtClean="0">
                <a:latin typeface="Arial Rounded MT Bold" panose="020F0704030504030204" pitchFamily="34" charset="0"/>
              </a:rPr>
              <a:t>Movement /</a:t>
            </a:r>
            <a:r>
              <a:rPr lang="en-IE" sz="1800" b="0" dirty="0" err="1" smtClean="0">
                <a:latin typeface="Arial Rounded MT Bold" panose="020F0704030504030204" pitchFamily="34" charset="0"/>
              </a:rPr>
              <a:t>kinectic</a:t>
            </a:r>
            <a:r>
              <a:rPr lang="en-IE" sz="1800" b="0" dirty="0">
                <a:latin typeface="Arial Rounded MT Bold" panose="020F0704030504030204" pitchFamily="34" charset="0"/>
              </a:rPr>
              <a:t> </a:t>
            </a:r>
            <a:r>
              <a:rPr lang="en-IE" sz="1800" b="0" dirty="0" smtClean="0">
                <a:latin typeface="Arial Rounded MT Bold" panose="020F0704030504030204" pitchFamily="34" charset="0"/>
              </a:rPr>
              <a:t>energy</a:t>
            </a:r>
          </a:p>
          <a:p>
            <a:endParaRPr lang="en-IE" sz="1800" dirty="0" smtClean="0"/>
          </a:p>
          <a:p>
            <a:pPr>
              <a:buNone/>
            </a:pPr>
            <a:endParaRPr lang="en-IE" sz="1800" dirty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5592" y="1296081"/>
            <a:ext cx="402495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70815" y="159974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85592" y="1700808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dirty="0" smtClean="0"/>
              <a:t>Our experiment today was all about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E" sz="5400" dirty="0" smtClean="0">
                <a:latin typeface="AR DARLING" panose="02000000000000000000" pitchFamily="2" charset="0"/>
              </a:rPr>
              <a:t>Chemical energy </a:t>
            </a:r>
          </a:p>
          <a:p>
            <a:pPr algn="ctr">
              <a:buNone/>
            </a:pPr>
            <a:r>
              <a:rPr lang="en-IE" sz="3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The energy released during a chemical reaction is called chemical energy.</a:t>
            </a:r>
          </a:p>
          <a:p>
            <a:pPr algn="ctr">
              <a:buNone/>
            </a:pPr>
            <a:r>
              <a:rPr lang="en-IE" sz="3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Things like food, oil and batteries store chemical energy. </a:t>
            </a:r>
          </a:p>
          <a:p>
            <a:pPr algn="ctr">
              <a:buNone/>
            </a:pPr>
            <a:r>
              <a:rPr lang="en-IE" sz="30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Today we looked at how chemical energy is used to make lava lamps.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99" y="1412776"/>
            <a:ext cx="75608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Our class have been learning about data in </a:t>
            </a:r>
            <a:r>
              <a:rPr lang="en-IE" sz="3200" dirty="0" smtClean="0"/>
              <a:t>maths.</a:t>
            </a:r>
            <a:endParaRPr lang="en-IE" sz="3200" dirty="0"/>
          </a:p>
          <a:p>
            <a:r>
              <a:rPr lang="en-IE" sz="3200" dirty="0"/>
              <a:t>Today we decided to make 2 tally charts to help with our </a:t>
            </a:r>
            <a:r>
              <a:rPr lang="en-IE" sz="3200" dirty="0" smtClean="0"/>
              <a:t>predictions for our experiment</a:t>
            </a:r>
            <a:r>
              <a:rPr lang="en-IE" sz="32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IE" sz="3200" dirty="0"/>
              <a:t> Will oil and water mix?</a:t>
            </a:r>
          </a:p>
          <a:p>
            <a:pPr>
              <a:buFont typeface="Arial" pitchFamily="34" charset="0"/>
              <a:buChar char="•"/>
            </a:pPr>
            <a:r>
              <a:rPr lang="en-IE" sz="3200" dirty="0"/>
              <a:t> Will </a:t>
            </a:r>
            <a:r>
              <a:rPr lang="en-IE" sz="3200" dirty="0" err="1"/>
              <a:t>alka-seltzer</a:t>
            </a:r>
            <a:r>
              <a:rPr lang="en-IE" sz="3200" dirty="0"/>
              <a:t> dissolve in oil?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1337" y="188640"/>
            <a:ext cx="3925305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E" sz="6600" dirty="0">
                <a:solidFill>
                  <a:srgbClr val="00B0F0"/>
                </a:solidFill>
              </a:rPr>
              <a:t>O</a:t>
            </a:r>
            <a:r>
              <a:rPr lang="en-IE" sz="6600" dirty="0">
                <a:solidFill>
                  <a:srgbClr val="92D050"/>
                </a:solidFill>
              </a:rPr>
              <a:t>u</a:t>
            </a:r>
            <a:r>
              <a:rPr lang="en-IE" sz="6600" dirty="0">
                <a:solidFill>
                  <a:srgbClr val="FF0000"/>
                </a:solidFill>
              </a:rPr>
              <a:t>r</a:t>
            </a:r>
            <a:r>
              <a:rPr lang="en-IE" sz="6600" dirty="0">
                <a:solidFill>
                  <a:srgbClr val="00B0F0"/>
                </a:solidFill>
              </a:rPr>
              <a:t> </a:t>
            </a:r>
            <a:r>
              <a:rPr lang="en-IE" sz="6600" dirty="0">
                <a:solidFill>
                  <a:srgbClr val="FFFF00"/>
                </a:solidFill>
              </a:rPr>
              <a:t>c</a:t>
            </a:r>
            <a:r>
              <a:rPr lang="en-IE" sz="6600" dirty="0">
                <a:solidFill>
                  <a:srgbClr val="7030A0"/>
                </a:solidFill>
              </a:rPr>
              <a:t>h</a:t>
            </a:r>
            <a:r>
              <a:rPr lang="en-IE" sz="6600" dirty="0">
                <a:solidFill>
                  <a:schemeClr val="accent6"/>
                </a:solidFill>
              </a:rPr>
              <a:t>a</a:t>
            </a:r>
            <a:r>
              <a:rPr lang="en-IE" sz="6600" dirty="0">
                <a:solidFill>
                  <a:srgbClr val="D61AA0"/>
                </a:solidFill>
              </a:rPr>
              <a:t>r</a:t>
            </a:r>
            <a:r>
              <a:rPr lang="en-IE" sz="6600" dirty="0">
                <a:solidFill>
                  <a:srgbClr val="4940FE"/>
                </a:solidFill>
              </a:rPr>
              <a:t>t</a:t>
            </a:r>
            <a:r>
              <a:rPr lang="en-IE" sz="6600" dirty="0">
                <a:solidFill>
                  <a:srgbClr val="47EA06"/>
                </a:solidFill>
              </a:rPr>
              <a:t>s</a:t>
            </a:r>
            <a:endParaRPr lang="en-IE" sz="6600" dirty="0"/>
          </a:p>
        </p:txBody>
      </p:sp>
    </p:spTree>
    <p:extLst>
      <p:ext uri="{BB962C8B-B14F-4D97-AF65-F5344CB8AC3E}">
        <p14:creationId xmlns:p14="http://schemas.microsoft.com/office/powerpoint/2010/main" val="14070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332656"/>
            <a:ext cx="5512535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ysClr val="windowText" lastClr="000000"/>
                </a:solidFill>
              </a:rPr>
              <a:t>Do you think Oil and water will mix?</a:t>
            </a:r>
            <a:endParaRPr lang="en-IE" sz="2800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256490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              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15293"/>
              </p:ext>
            </p:extLst>
          </p:nvPr>
        </p:nvGraphicFramePr>
        <p:xfrm>
          <a:off x="1555794" y="1397000"/>
          <a:ext cx="6792417" cy="153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139"/>
                <a:gridCol w="2264139"/>
                <a:gridCol w="2264139"/>
              </a:tblGrid>
              <a:tr h="768618">
                <a:tc>
                  <a:txBody>
                    <a:bodyPr/>
                    <a:lstStyle/>
                    <a:p>
                      <a:r>
                        <a:rPr lang="en-IE" dirty="0" smtClean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////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4</a:t>
                      </a:r>
                      <a:endParaRPr lang="en-IE" sz="3600" dirty="0"/>
                    </a:p>
                  </a:txBody>
                  <a:tcPr/>
                </a:tc>
              </a:tr>
              <a:tr h="768618">
                <a:tc>
                  <a:txBody>
                    <a:bodyPr/>
                    <a:lstStyle/>
                    <a:p>
                      <a:r>
                        <a:rPr lang="en-IE" dirty="0" smtClean="0"/>
                        <a:t>No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////  ////  //// ////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20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131840" y="23488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91863" y="23488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99975" y="23488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5919" y="2328633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63496089"/>
              </p:ext>
            </p:extLst>
          </p:nvPr>
        </p:nvGraphicFramePr>
        <p:xfrm>
          <a:off x="1547663" y="3356992"/>
          <a:ext cx="6520647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41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E" dirty="0" smtClean="0"/>
              <a:t>Will Alka-Seltzer dissolve in oil?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65565"/>
              </p:ext>
            </p:extLst>
          </p:nvPr>
        </p:nvGraphicFramePr>
        <p:xfrm>
          <a:off x="1555794" y="1397000"/>
          <a:ext cx="6792417" cy="153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139"/>
                <a:gridCol w="2264139"/>
                <a:gridCol w="2264139"/>
              </a:tblGrid>
              <a:tr h="768618">
                <a:tc>
                  <a:txBody>
                    <a:bodyPr/>
                    <a:lstStyle/>
                    <a:p>
                      <a:r>
                        <a:rPr lang="en-IE" dirty="0" smtClean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////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5</a:t>
                      </a:r>
                      <a:endParaRPr lang="en-IE" sz="3600" dirty="0"/>
                    </a:p>
                  </a:txBody>
                  <a:tcPr/>
                </a:tc>
              </a:tr>
              <a:tr h="768618">
                <a:tc>
                  <a:txBody>
                    <a:bodyPr/>
                    <a:lstStyle/>
                    <a:p>
                      <a:r>
                        <a:rPr lang="en-IE" dirty="0" smtClean="0"/>
                        <a:t>No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////  ////  //// ////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19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923928" y="1556792"/>
            <a:ext cx="504056" cy="7200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23928" y="2348880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04048" y="2348880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36368" y="2348880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90508017"/>
              </p:ext>
            </p:extLst>
          </p:nvPr>
        </p:nvGraphicFramePr>
        <p:xfrm>
          <a:off x="2080084" y="3212976"/>
          <a:ext cx="5432648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37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899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670" y="112474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measure </a:t>
            </a:r>
            <a:r>
              <a:rPr lang="en-GB" sz="2400" dirty="0"/>
              <a:t>100ml </a:t>
            </a:r>
            <a:r>
              <a:rPr lang="en-GB" sz="2400" dirty="0" smtClean="0"/>
              <a:t>of oil in </a:t>
            </a:r>
            <a:r>
              <a:rPr lang="en-GB" sz="2400" dirty="0"/>
              <a:t>the jug.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 smtClean="0"/>
              <a:t>add </a:t>
            </a:r>
            <a:r>
              <a:rPr lang="en-GB" sz="2400" dirty="0"/>
              <a:t>100ml of oil to </a:t>
            </a:r>
            <a:r>
              <a:rPr lang="en-GB" sz="2400" dirty="0" smtClean="0"/>
              <a:t>the </a:t>
            </a:r>
            <a:r>
              <a:rPr lang="en-GB" sz="2400" dirty="0"/>
              <a:t>bottle.                             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 smtClean="0"/>
              <a:t>Add </a:t>
            </a:r>
            <a:r>
              <a:rPr lang="en-GB" sz="2400" dirty="0"/>
              <a:t>the </a:t>
            </a:r>
            <a:r>
              <a:rPr lang="en-GB" sz="2400" dirty="0" err="1"/>
              <a:t>alka</a:t>
            </a:r>
            <a:r>
              <a:rPr lang="en-GB" sz="2400" dirty="0"/>
              <a:t> seltzer to the bottle.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 smtClean="0"/>
              <a:t> </a:t>
            </a:r>
            <a:r>
              <a:rPr lang="en-GB" sz="2400" dirty="0"/>
              <a:t>Observe what </a:t>
            </a:r>
            <a:r>
              <a:rPr lang="en-GB" sz="2400" dirty="0" smtClean="0"/>
              <a:t>happens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 smtClean="0"/>
              <a:t>Repeat this procedure with the water. </a:t>
            </a:r>
            <a:endParaRPr lang="en-GB" sz="2400" dirty="0"/>
          </a:p>
          <a:p>
            <a:pPr marL="514350" indent="-514350">
              <a:buNone/>
            </a:pPr>
            <a:endParaRPr lang="en-GB" sz="2400" dirty="0"/>
          </a:p>
          <a:p>
            <a:pPr marL="514350" indent="-514350">
              <a:buNone/>
            </a:pPr>
            <a:r>
              <a:rPr lang="en-GB" sz="2400" dirty="0">
                <a:solidFill>
                  <a:srgbClr val="FF0000"/>
                </a:solidFill>
              </a:rPr>
              <a:t>Results:</a:t>
            </a:r>
            <a:r>
              <a:rPr lang="en-GB" sz="2400" dirty="0"/>
              <a:t> we </a:t>
            </a:r>
            <a:r>
              <a:rPr lang="en-GB" sz="2400" dirty="0" smtClean="0"/>
              <a:t>observed </a:t>
            </a:r>
            <a:r>
              <a:rPr lang="en-GB" sz="2400" dirty="0"/>
              <a:t>that the </a:t>
            </a:r>
            <a:r>
              <a:rPr lang="en-GB" sz="2400" dirty="0" err="1"/>
              <a:t>alka</a:t>
            </a:r>
            <a:r>
              <a:rPr lang="en-GB" sz="2400" dirty="0"/>
              <a:t> </a:t>
            </a:r>
            <a:r>
              <a:rPr lang="en-GB" sz="2400" dirty="0" err="1"/>
              <a:t>selzer</a:t>
            </a:r>
            <a:r>
              <a:rPr lang="en-GB" sz="2400" dirty="0"/>
              <a:t> did not </a:t>
            </a:r>
            <a:r>
              <a:rPr lang="en-GB" sz="2400" dirty="0" smtClean="0"/>
              <a:t>dissolve in the oil but did solve in the water. </a:t>
            </a:r>
            <a:r>
              <a:rPr lang="en-GB" sz="2400" dirty="0" err="1" smtClean="0"/>
              <a:t>Alka</a:t>
            </a:r>
            <a:r>
              <a:rPr lang="en-GB" sz="2400" dirty="0" smtClean="0"/>
              <a:t> </a:t>
            </a:r>
            <a:r>
              <a:rPr lang="en-GB" sz="2400" dirty="0" err="1" smtClean="0"/>
              <a:t>selzer</a:t>
            </a:r>
            <a:r>
              <a:rPr lang="en-GB" sz="2400" dirty="0" smtClean="0"/>
              <a:t> had a chemical reaction with the water but not the oil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676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238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We learned about different types of energy</vt:lpstr>
      <vt:lpstr>We learned about different types of energy</vt:lpstr>
      <vt:lpstr>Our experiment today was all about …</vt:lpstr>
      <vt:lpstr>PowerPoint Presentation</vt:lpstr>
      <vt:lpstr>PowerPoint Presentation</vt:lpstr>
      <vt:lpstr>Will Alka-Seltzer dissolve in oil?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learned about different types of energy</dc:title>
  <dc:creator>User</dc:creator>
  <cp:lastModifiedBy>Niamh Kelly</cp:lastModifiedBy>
  <cp:revision>9</cp:revision>
  <dcterms:created xsi:type="dcterms:W3CDTF">2018-11-09T14:19:31Z</dcterms:created>
  <dcterms:modified xsi:type="dcterms:W3CDTF">2019-01-09T00:19:07Z</dcterms:modified>
</cp:coreProperties>
</file>