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E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284396-0F70-4444-BDC8-34620401CF83}" type="datetimeFigureOut">
              <a:rPr lang="en-IE" smtClean="0"/>
              <a:pPr/>
              <a:t>08/01/2019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51D03C-C521-4D66-B233-8C9DA6EA777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to make chalk rockets </a:t>
            </a:r>
            <a:endParaRPr lang="en-IE" dirty="0"/>
          </a:p>
        </p:txBody>
      </p:sp>
      <p:sp>
        <p:nvSpPr>
          <p:cNvPr id="1026" name="AutoShape 2" descr="Image result for chal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76428"/>
            <a:ext cx="6480720" cy="20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This activity lets your kids experiment with Alka Seltzer explosions while making colourful sidewalk art.&#10;&#10;Get the instructions here: Growing A Jeweled R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636912"/>
            <a:ext cx="1823095" cy="3117954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IE" dirty="0" smtClean="0">
                <a:solidFill>
                  <a:schemeClr val="accent2"/>
                </a:solidFill>
              </a:rPr>
              <a:t>How to make Chalk rockets</a:t>
            </a:r>
            <a:endParaRPr lang="en-IE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04856" cy="3721968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You will need: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Alka-seltzer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Corn flour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Water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Food colouring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Film canisters/container with a lid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What to do: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en-IE" dirty="0" smtClean="0"/>
              <a:t>Begin by mixing an equal amount of water and corn starch in a bowl or container.</a:t>
            </a:r>
          </a:p>
          <a:p>
            <a:r>
              <a:rPr lang="en-IE" dirty="0" smtClean="0"/>
              <a:t>This will give your base chalk. Once well mixed pour the chalk mixture into the small container, filling them roughly 1/3 of the way. You can alter the amount of chalk you add as you play as you produce  different art effects.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r>
              <a:rPr lang="en-IE" dirty="0" smtClean="0"/>
              <a:t>Add a few drops of food colouring to the container.</a:t>
            </a:r>
          </a:p>
          <a:p>
            <a:pPr>
              <a:buNone/>
            </a:pPr>
            <a:r>
              <a:rPr lang="en-IE" dirty="0" smtClean="0"/>
              <a:t>Take a tablet of alka-seltzer and toss it into the container, quickly secure the lid and then place the rocket on the ground.</a:t>
            </a:r>
          </a:p>
          <a:p>
            <a:pPr algn="ctr"/>
            <a:r>
              <a:rPr lang="en-IE" dirty="0" smtClean="0"/>
              <a:t>In a matter of seconds the rocket will fly high into the air, leaving a blast of paint all over the ground below</a:t>
            </a:r>
          </a:p>
          <a:p>
            <a:pPr algn="ctr">
              <a:buNone/>
            </a:pPr>
            <a:r>
              <a:rPr lang="en-IE" dirty="0" smtClean="0"/>
              <a:t>SAFETY TIP!!!!</a:t>
            </a:r>
          </a:p>
          <a:p>
            <a:pPr algn="ctr">
              <a:buNone/>
            </a:pPr>
            <a:r>
              <a:rPr lang="en-IE" dirty="0" smtClean="0"/>
              <a:t>STAND BACK FROM THE ROCKET !!!!!!</a:t>
            </a:r>
          </a:p>
          <a:p>
            <a:pPr algn="ctr">
              <a:buNone/>
            </a:pPr>
            <a:endParaRPr lang="en-IE" dirty="0" smtClean="0"/>
          </a:p>
          <a:p>
            <a:pPr algn="ctr"/>
            <a:endParaRPr lang="en-IE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161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How to make chalk rockets </vt:lpstr>
      <vt:lpstr>How to make Chalk rockets</vt:lpstr>
      <vt:lpstr>What to do: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chalk rockets</dc:title>
  <dc:creator>User</dc:creator>
  <cp:lastModifiedBy>Niamh Kelly</cp:lastModifiedBy>
  <cp:revision>10</cp:revision>
  <dcterms:created xsi:type="dcterms:W3CDTF">2018-11-13T10:19:56Z</dcterms:created>
  <dcterms:modified xsi:type="dcterms:W3CDTF">2019-01-08T23:39:26Z</dcterms:modified>
</cp:coreProperties>
</file>